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64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51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79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401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07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438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25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473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4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27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5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0E8DC-B11A-8845-AED0-D7697F3636AF}" type="datetimeFigureOut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20BDC-C77A-D94D-BA80-719E88806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979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C02920F-EC62-EC41-8DBC-D8287652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41" y="1070871"/>
            <a:ext cx="3632887" cy="36328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D680DA-B834-BC45-B7A7-F0CDD3401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6490" y="1070871"/>
            <a:ext cx="3632887" cy="36328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43A6FD-ABCA-C24F-BAAF-79BCFFD25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7838" y="1070870"/>
            <a:ext cx="3632887" cy="36328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DB35167-CC77-9C4B-9FBA-6D829F4D9C8B}"/>
              </a:ext>
            </a:extLst>
          </p:cNvPr>
          <p:cNvSpPr txBox="1"/>
          <p:nvPr/>
        </p:nvSpPr>
        <p:spPr>
          <a:xfrm>
            <a:off x="1367458" y="5147353"/>
            <a:ext cx="18082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6000" b="1" dirty="0" err="1">
                <a:latin typeface="Arial" panose="020B0604020202020204" pitchFamily="34" charset="0"/>
                <a:cs typeface="Arial" panose="020B0604020202020204" pitchFamily="34" charset="0"/>
              </a:rPr>
              <a:t>png</a:t>
            </a:r>
            <a:endParaRPr lang="en-US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C2CE1-F7EE-C545-B7CE-3F705CA99C9B}"/>
              </a:ext>
            </a:extLst>
          </p:cNvPr>
          <p:cNvSpPr txBox="1"/>
          <p:nvPr/>
        </p:nvSpPr>
        <p:spPr>
          <a:xfrm>
            <a:off x="5258807" y="5147351"/>
            <a:ext cx="18082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.jpg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ED1D36-BA17-FC49-932D-F43F5D9F7FB4}"/>
              </a:ext>
            </a:extLst>
          </p:cNvPr>
          <p:cNvSpPr txBox="1"/>
          <p:nvPr/>
        </p:nvSpPr>
        <p:spPr>
          <a:xfrm>
            <a:off x="9362604" y="5147351"/>
            <a:ext cx="18082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.tiff</a:t>
            </a:r>
          </a:p>
        </p:txBody>
      </p:sp>
    </p:spTree>
    <p:extLst>
      <p:ext uri="{BB962C8B-B14F-4D97-AF65-F5344CB8AC3E}">
        <p14:creationId xmlns:p14="http://schemas.microsoft.com/office/powerpoint/2010/main" val="1726399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6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Brandl</dc:creator>
  <cp:lastModifiedBy>Simon Brandl</cp:lastModifiedBy>
  <cp:revision>2</cp:revision>
  <dcterms:created xsi:type="dcterms:W3CDTF">2018-10-02T23:09:42Z</dcterms:created>
  <dcterms:modified xsi:type="dcterms:W3CDTF">2018-10-02T23:26:01Z</dcterms:modified>
</cp:coreProperties>
</file>

<file path=docProps/thumbnail.jpeg>
</file>